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73" r:id="rId3"/>
    <p:sldId id="374" r:id="rId4"/>
    <p:sldId id="376" r:id="rId5"/>
    <p:sldId id="377" r:id="rId6"/>
    <p:sldId id="378" r:id="rId7"/>
    <p:sldId id="379" r:id="rId8"/>
    <p:sldId id="295" r:id="rId9"/>
    <p:sldId id="380" r:id="rId10"/>
    <p:sldId id="381" r:id="rId11"/>
    <p:sldId id="382" r:id="rId12"/>
    <p:sldId id="298" r:id="rId13"/>
    <p:sldId id="383" r:id="rId14"/>
    <p:sldId id="348" r:id="rId15"/>
    <p:sldId id="384" r:id="rId16"/>
    <p:sldId id="385" r:id="rId17"/>
    <p:sldId id="302" r:id="rId18"/>
    <p:sldId id="318" r:id="rId19"/>
    <p:sldId id="386" r:id="rId20"/>
    <p:sldId id="320" r:id="rId21"/>
    <p:sldId id="343" r:id="rId22"/>
    <p:sldId id="342" r:id="rId23"/>
    <p:sldId id="305" r:id="rId24"/>
  </p:sldIdLst>
  <p:sldSz cx="12192000" cy="6858000"/>
  <p:notesSz cx="12192000" cy="6858000"/>
  <p:custDataLst>
    <p:tags r:id="rId2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>
          <p15:clr>
            <a:srgbClr val="A4A3A4"/>
          </p15:clr>
        </p15:guide>
        <p15:guide id="2" pos="21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6" autoAdjust="0"/>
    <p:restoredTop sz="96238" autoAdjust="0"/>
  </p:normalViewPr>
  <p:slideViewPr>
    <p:cSldViewPr>
      <p:cViewPr varScale="1">
        <p:scale>
          <a:sx n="106" d="100"/>
          <a:sy n="106" d="100"/>
        </p:scale>
        <p:origin x="408" y="114"/>
      </p:cViewPr>
      <p:guideLst>
        <p:guide orient="horz" pos="2922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2CD18-201D-5346-7F62-C1C6E9462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739F74-9A44-CB83-2758-02DB9E54D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ED49E9E-E170-4EDB-D8EB-36318D045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2562F8-9521-E9FF-48CB-8E977F162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350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1FFF-D7E4-7D47-289E-59DF74657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854F48-6382-952E-B5D0-F068AD927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D50A0A7-E6CB-EA90-8F50-2D951CFA0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9EEFFD-4C1C-6578-DF86-45CE28CC3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08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E2A76-AF8D-206E-1ACC-2E5704E6A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AEDE43C-4C4E-F42C-1D6D-B56D6FCA4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CF5AA8B-781C-126F-2E7B-981149E8D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3665C8-59C9-22A3-0E52-7E4505882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009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522D9-EA63-77CB-EA75-74C84AE2C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8542A6A-E1F1-ACE1-BD0B-77847AB2F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4538DE0-9E74-EB50-7B3F-22DA77470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6F863C-3ED7-9838-99C9-9E17023C8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05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D14E8-75E2-B6F5-6AD1-F874547E5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B1E7B23-9065-9DB9-A37B-6EC2CFFB8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5684610-BE46-439E-2582-1E08E1364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6E7AA6-3807-31D1-A6B0-250B37D8B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922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945AD-E5F6-CB6A-F545-3510E2E08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8485086-38E7-4853-D648-074086CD1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A055E7E-C197-3778-1D63-5E69AF29C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4C6636-D611-3E9D-6D23-36844A842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72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14744-AB80-0DB6-20D4-AB8027AEE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8985D1-5E8F-0620-0C5D-DA0C6CBB7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10D765F-C221-FEE8-A410-198BF4325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DAFA6D-47AF-5741-3ABA-E9840A151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12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F382B-BE8A-893B-9C96-19EC35E42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D935252-149F-D0AB-CD5F-D58EEB0A2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69C5853-9996-8416-04C2-13591659A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801706-77BF-4885-F0F7-7752E737E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87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8EA52-C235-B3A1-D42D-423725946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655CFF-63BE-C86B-0288-4039ED635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31D2AA-7093-6453-3BA0-1E18F4A80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61E99E-D0D5-1CC7-D8B7-67C211FBCF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6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E4ABE-D86D-55F3-E57E-D3D6BA50C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23F7BC-1F88-5D3D-4C93-DECBB6FC1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303C552-9FBB-25CA-28E8-1B23A36F7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673AF7-1D85-E354-CA43-9B8352083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440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F6660-8D5C-7659-DD3A-72F7A93E4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455E1E-D55F-CAB2-A262-44DD92F94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CB270F4-131A-9DB8-1C66-9131F8852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40537F-F2E9-E17A-8065-EA7F79B54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5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2F6C7-D453-01E6-2BF2-918882D0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D9ACE7-9B4B-6668-E6F7-B1AAF8738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D17DA9-47B7-927E-A39F-E94CA378E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A1A490-3F55-CD95-AEDB-9B2C3E062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29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09949-DD0B-26AA-B2E9-FC6F09879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804F79B-BAE5-DF45-F31A-35B55E2D3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65F5BB-49B9-20A7-7748-F0D9DF2A6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7594DB-5146-8F04-DF34-6ABB641B5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1.jpeg"/><Relationship Id="rId21" Type="http://schemas.openxmlformats.org/officeDocument/2006/relationships/image" Target="../media/image47.png"/><Relationship Id="rId7" Type="http://schemas.openxmlformats.org/officeDocument/2006/relationships/image" Target="../media/image5.jpe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41.png"/><Relationship Id="rId10" Type="http://schemas.openxmlformats.org/officeDocument/2006/relationships/image" Target="../media/image8.jpeg"/><Relationship Id="rId19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9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3.png"/><Relationship Id="rId15" Type="http://schemas.openxmlformats.org/officeDocument/2006/relationships/image" Target="../media/image37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55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71391" y="5878069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Jingbo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Liu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81775" y="1701372"/>
            <a:ext cx="1083894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Do We Really Need Graph Convolution During Training? Light Post-Training Graph-ODE for Efficient Recommendation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CIKM ’24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2332" y="5261669"/>
            <a:ext cx="634733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zh-CN" altLang="en-US" sz="1600" spc="-40" dirty="0">
                <a:latin typeface="Arial" panose="020B0604020202020204"/>
                <a:cs typeface="Arial" panose="020B0604020202020204"/>
              </a:rPr>
              <a:t>：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https://github.com/DavidZWZ/LightGODE</a:t>
            </a:r>
            <a:endParaRPr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AD28254-CAAE-59DA-8A05-B6CC992596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91106" y="2749117"/>
            <a:ext cx="8315325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1E7B9-EFB1-13F4-5D95-830F6673B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D060FF2-90BF-AE22-502B-7E3B7D68617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2F88741-1334-1AD0-0D6A-35018032175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0739F2E-556A-417A-6025-0837A00704B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1172273-2FD0-87E0-4879-D156437FF00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74A4EA0-8B5A-98DF-9715-6AE7E46CC37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82800B3-A7CA-D911-0A72-AE507F81A19F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8807363-F2BB-6E3A-8660-2EE07C12591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267EEAC-9D94-3640-91A9-C42D14E25383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8BAD116-E08C-A725-4B6A-2D33591ED45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C44F73B-246A-BF91-F8D0-CA7D98DA742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9917AE1-71A6-4616-5789-5BA6B5BFBD7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2B8533C-396D-61E6-4A87-96DA8F84B5C5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BAE4DC6-10F0-1F36-DDE1-72D20F9D4FF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621798A-DCD0-2F79-7073-2E554182ACD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F47BC67-A89D-5AF0-C6AA-1DC51CDCF9EF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1D23E102-037A-9511-7775-A6730D3B27E3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5B87C3B-20A0-F9C0-114D-1024EE32781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D92AD1F-F72B-94E3-E734-F2F2BC1965B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41AD698D-2C40-D4A4-6D81-6B8CA0BEAF6B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04E2E36-FD92-BDD5-F8D5-5090267F98E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2F5A0248-F4DF-EDDC-70F0-B0756DE92B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5755" y="3756319"/>
            <a:ext cx="3147961" cy="252643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BD6587D-0AF5-3AEB-6611-89A570D2D2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8354" y="3718062"/>
            <a:ext cx="3195290" cy="252643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6EC8995-0FE3-F8A8-C1BA-93817FC0B0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1046" y="3657600"/>
            <a:ext cx="3027743" cy="25732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3B3B4FA-584B-2CF8-FC0D-9DC5CE8D5B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3053" y="960200"/>
            <a:ext cx="6673920" cy="272739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CF4F70E-3860-FF5A-B449-85DAE47B11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58028" y="1158474"/>
            <a:ext cx="3252691" cy="2573240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8B20A6D8-5CBF-78A8-C368-5B2E42E785CD}"/>
              </a:ext>
            </a:extLst>
          </p:cNvPr>
          <p:cNvSpPr txBox="1"/>
          <p:nvPr/>
        </p:nvSpPr>
        <p:spPr>
          <a:xfrm>
            <a:off x="1916317" y="62827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Conv_SL-1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AE5F652-163D-3984-BF47-B1FC74AF7F96}"/>
              </a:ext>
            </a:extLst>
          </p:cNvPr>
          <p:cNvSpPr txBox="1"/>
          <p:nvPr/>
        </p:nvSpPr>
        <p:spPr>
          <a:xfrm>
            <a:off x="5276356" y="623084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Conv_SL-2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F07231F-02FE-D0FE-2545-E98D6E9AE21D}"/>
              </a:ext>
            </a:extLst>
          </p:cNvPr>
          <p:cNvSpPr txBox="1"/>
          <p:nvPr/>
        </p:nvSpPr>
        <p:spPr>
          <a:xfrm>
            <a:off x="9363630" y="623084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Conv_SL-3</a:t>
            </a:r>
            <a:endParaRPr lang="zh-CN" altLang="en-US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F5099E2-D32E-4FA7-FD85-C884F7E8036C}"/>
              </a:ext>
            </a:extLst>
          </p:cNvPr>
          <p:cNvCxnSpPr/>
          <p:nvPr/>
        </p:nvCxnSpPr>
        <p:spPr>
          <a:xfrm flipV="1">
            <a:off x="0" y="3687598"/>
            <a:ext cx="12191999" cy="44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28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E00D2-3259-7F08-A240-3561FC1C3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8A73AA-97B8-1CA6-75AD-0C760E648DC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C689795-D1C1-23B2-F189-68A91077F03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C3FB2F4-EB7B-0F53-C9DE-357900BC421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BB766FE-4A7D-36DC-9EC0-74E361841D7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ADDC3CF-E1D9-D428-F677-9E6CA74EEA71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C97B226-D551-ECB2-13DF-BEA15F68B46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9FDA90E-0957-C116-8EAD-41E4487AD74A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AB605B0-CE58-A81C-ACD8-534BFE59BEC3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053EBF7-47E8-6197-3E68-5F7BA1C14391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1945694-30B9-4EA9-577C-CA0453A27D2B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D56D044-95FE-C479-E82D-73CA8A6C7735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CFEF4CC-3BAC-29E2-36C2-8E207A30A50D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423CCD2-0462-177C-4662-4AA823D5836C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197B1B5-9A92-C7D6-F47E-E5B101E8E4A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D73D6E8-851D-735C-D13D-8DEDF27DF3C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AFEACA37-372F-3BF4-3383-DE0D935F393D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95070A7B-9433-3E8E-EEA8-568FA5E92520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32771D9-7E56-B92A-9B38-D09A3591094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007AA00-9CB9-9098-768C-F7C4982A1C8A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8BF7574-9A61-20E3-35FB-058A4004EE4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FC92C58-D5A7-B761-F917-66C53C5C7E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0" y="1295400"/>
            <a:ext cx="9677400" cy="52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488722F-37AD-361B-5F6B-9DFD89548A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0" y="2180177"/>
            <a:ext cx="5869503" cy="2538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A7A1AFF-C3FB-F0B6-2E31-FC93451953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0058" y="2022364"/>
            <a:ext cx="4714875" cy="8382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20D2A43-1B8E-3151-0E5E-91CD816C32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7476" y="3054128"/>
            <a:ext cx="5200650" cy="7905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38E39FD-ABA2-3F57-ED07-7586970A98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0400" y="4114800"/>
            <a:ext cx="249555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EBFA1-19F2-EB76-5540-85FF27EC6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E589C95-3964-05ED-AA27-943B2823902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561FC64-DF8D-CA27-FDF4-68ECA360638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EED9F50-F6DC-E58D-A3CB-E90A6824FE2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F2C84C7-8CDE-229E-1EE7-5861F13C383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99B977A-92F1-6C9B-203F-237095AF613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A8B00EA-9D46-D5B7-F748-A13D9C2D785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59323F5-C63D-FB82-3126-93860BFB228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4381D99-3294-9971-C77A-1D308A86D380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A4999FF-7C7E-88AC-A93F-21ABE212502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76BCA4DD-6428-DCAC-EBA9-8CE21EC39D23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62211F0-A356-2AFF-B62F-199F92DC4D6C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C2B112B-F4C3-B2F1-24AC-E10D771D0AD6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50300466-079C-4309-EB36-C8BF9D52B5D2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1F60817-D4C0-9657-35B9-559C363ABCF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FB75C34-6198-2A9E-F911-35322DC17D6E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2F5539D-CD2C-9F45-FA96-7A60DB136EA4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DEF07247-872B-F9DC-A8C4-4F4D9FD2A5C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2078FC13-F25F-5AE5-8F29-6136B56B697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D2EAD70-729D-72DD-B3F0-D9F3CC9BA34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15A3C93-C90F-7041-B292-9ADD033C1F98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BC23C113-4733-6B37-4636-FFB847B281D8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39A58C3-CF28-0C70-70A7-133DA04C49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2539" y="2109724"/>
            <a:ext cx="5848350" cy="1581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5AA8401-F2AB-FAB9-11AD-38DD9E21C1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6814" y="4114800"/>
            <a:ext cx="5934075" cy="108585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47AA874-9BC7-0B8D-ED2C-232FA17335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4951" y="2032391"/>
            <a:ext cx="4727588" cy="180028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60026B0-DDE3-BCA8-9E97-FEF9DFE39A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9521" y="3886200"/>
            <a:ext cx="301990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9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2C33FD7-398E-D496-B77E-D22864EA90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3726" y="1882632"/>
            <a:ext cx="3224938" cy="175621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51D10AE-8D31-D4EA-32AB-3D5E694C2A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1872" y="3733950"/>
            <a:ext cx="3726257" cy="4260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FE2F9A6-B24C-C474-1F20-1FD7ADA622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6115" y="4126654"/>
            <a:ext cx="3586816" cy="65906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3E1A9EF7-AE7F-CF0D-1FA6-1CB81BA3F4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21335" y="4763972"/>
            <a:ext cx="3447329" cy="57889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48C3AD72-FA4C-A867-102F-436427D21A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4272" y="2043989"/>
            <a:ext cx="3962400" cy="63771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ECCE1C4F-C652-28F3-4103-7FA5E54F9E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44272" y="2559256"/>
            <a:ext cx="3726257" cy="617368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8D10E453-6CED-6D7E-7360-A0ECB4B1A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83582" y="3168970"/>
            <a:ext cx="3962400" cy="469878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8C2E7AFF-C793-EB08-555A-C064A658E1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36123" y="3676524"/>
            <a:ext cx="4398284" cy="56348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2DBEC9A2-4EC6-4474-BCFE-74E64A92047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85796" y="4251560"/>
            <a:ext cx="4568268" cy="549396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5A52E54E-70CC-F564-71F7-86F67A601AF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93443" y="4836611"/>
            <a:ext cx="4344142" cy="433611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26FC6836-5BA7-EE55-F944-7BB31524E2D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5796" y="5267284"/>
            <a:ext cx="4800210" cy="5872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50319-D1AC-F062-BD8A-3003D391A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912C166-D90F-D36A-7AB0-9DD754690A2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8CC60AA-253C-2B20-A136-E4E48FC7E8B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4284215-285B-ACAD-8F49-1238498ACD7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AB5DDA0-6E86-1B59-0058-1CFC7A5C357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D50C173-6166-084A-2F3D-018F7801A1A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3E4B4309-99DB-586E-93E6-523E2C2A8A48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24D6B4B-A7DA-0E21-2C27-1EDA782B7C4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751D970-B82C-DE66-069F-D03EA0CF585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A7791EF-D8A7-F1C0-2253-05D905E984BC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06815E2-017F-E0E1-2593-4D2AD40E06E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0B2807B-3818-7EE2-6E61-1CEAC8C3F37C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9356650-82FD-C330-700C-E5024B5B3695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D6F2597E-A0B5-0C89-E62A-21A001DE9E85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FFAA26D-AD40-D291-67F2-E941C815148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A1DA805-08D6-8668-A4F6-4E10EEE5BF7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D1DDD29-775F-1033-16E2-0FF3AB3D75F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9069FEFE-806F-83E7-40EB-2391E7EE9257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009E435-E472-5887-61AC-FCDDBB06F410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785416E-DAE9-D188-3941-30FF0A66BB2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ABA57AF0-544E-DED0-7BCE-7BEFC93AF342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20B28923-39BE-0AC8-4592-C41E2B6A4043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08650FDB-AB5D-4654-7DBF-025B877B11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0243" y="1888896"/>
            <a:ext cx="4800210" cy="58726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8B81749-2890-93CB-CEB2-F802698025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3632" y="4098452"/>
            <a:ext cx="1724025" cy="33337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39B9C88-0AF4-CB56-6C3F-C8581813BD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5038" y="4612984"/>
            <a:ext cx="3855718" cy="5104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A20827F-349A-5640-ABE3-149703BACD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5038" y="5260340"/>
            <a:ext cx="5372100" cy="6858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5BE13A9-AC0F-887A-A6B4-F8480064F0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8167" y="1959790"/>
            <a:ext cx="4539400" cy="247203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53AC40-04A2-0BCD-CEFF-E79309AA49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7000" y="2649128"/>
            <a:ext cx="4772025" cy="63817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EC6B9689-FC1A-AC5C-A7EE-087F3E5C4F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83477" y="3287303"/>
            <a:ext cx="55911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04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8C73E-17E2-63D5-9718-932AEA97A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77C825-EFC0-24AA-D1BD-E1CAC4DF0C0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8EA86A4-70B4-4D0F-4016-A29E958D674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65F2054-CED1-70D5-EF37-6EE0F236C9B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444351F-7F7B-EBAE-5C14-850891B16DF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7AB82AB-6571-1A68-441F-9AECBF587FA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DD9583F-2163-B230-AA53-CC169595D05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934E74E-ABA6-7B13-D008-C5DBDF9EBE3A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47E3BE8-16E9-3BCB-C917-530F34B2F120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A3FB112-C99E-79A0-8561-1891F9717DC0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28DEB12E-CAB5-C55D-7C15-5AE987C147E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341C287-17DB-DFCC-FAEE-402812EBC521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D2EFA91-AFF9-717A-E81B-67AC40393BA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60C4E2E6-DE0B-22EB-77DB-B13841D4BA5C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0C79B89-251E-F9B6-511D-55838B6CC35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73A6055-F12F-3A3C-259F-B7F529A93FF4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0743DA9-F9F6-0AC8-3DDE-FD13D158B55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9435EA2B-A69F-4EE0-3907-1D1AFCE3B8E4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3655927-910A-4D0D-8EA0-2C63F696ACF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A83DDAC-C03F-CE09-0732-3DB8F636241C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D0347305-121E-2A5B-A7EA-2FE9293FD28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B2A3243F-6668-8121-362F-77969CA3763C}"/>
              </a:ext>
            </a:extLst>
          </p:cNvPr>
          <p:cNvSpPr txBox="1"/>
          <p:nvPr/>
        </p:nvSpPr>
        <p:spPr>
          <a:xfrm>
            <a:off x="4724400" y="1031483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EA360F7-4EE1-FD9A-1FFB-E1228FD22B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20" y="1521452"/>
            <a:ext cx="6248400" cy="270234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1CA5272-FB86-34A3-3698-BD0012D3EB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9771" y="4220776"/>
            <a:ext cx="4010025" cy="216587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F6EDBD6-64B8-CE8B-533C-AA377D3EAD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57411" y="4473178"/>
            <a:ext cx="3929489" cy="86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ED810F4-D05E-A9FD-9066-CCF1210487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3046" y="1905000"/>
            <a:ext cx="12192000" cy="44624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22243E3-5EC1-75E2-F148-0AE65CD8C6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7999" y="1874388"/>
            <a:ext cx="6096000" cy="43025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5E5C0-8CC0-58C8-7EE0-48DE94575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A5132F-BD99-DC1A-7BF3-67050788003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8829916-8A6E-4F4D-1802-E109F4F2A61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5420A66-330B-EE01-3439-8048E48BF7B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B232325-1C1F-8E39-A92D-43E7425B5F9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2981996-6AA2-9D5C-EEF7-42FD8E396B5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13C0780D-8FBF-EB94-1BA4-CD8ED4658E1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CD035F6-A5FF-5A7A-0A70-FD651476B76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80B2D47-BA35-7094-C760-15BD8AE3AB5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ABD1482-7186-17A5-4656-0A6A698A568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84E2962-E605-E4BC-E0C7-752701316C23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0CF0E38-4278-BD17-9AAB-5B7278533EEB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EDC3328-1667-0D9E-9DD3-034B2FEDA64B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1064ED2-19A7-3A22-76A1-5BF6AAAC9043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659B75A-21EF-40F2-7E2F-92ECD3A5B5D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2067308C-58CD-5560-3B7D-3B662A89C0F6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9BF6BCE-4C70-7CF3-77A9-11DBE146251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4107C2A0-2B19-4068-3288-95AD43B01BFC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0E2999E-3789-16A2-8E05-1B5F478BE8C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ADBBF19-1E32-90A5-FAD1-2A5566FDC411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78228EB-54E4-9C52-17EA-26805BD201EE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3BBA835-04F1-CF4E-8688-CECFA8DF18B5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E8F7C68-CBBF-E0C9-D64C-0C6C1461A7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6600" y="2052828"/>
            <a:ext cx="5240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1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265D2-1068-C5C0-7C0C-CDEECCF5E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C6B8BCD-44EA-525D-1C0C-467BED17E10E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24730F4-4663-25A4-4C0D-93893774EB9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9407039-02A3-4181-E818-98CCC5323B0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D7C4E40-2A71-44C6-46CE-60B57376FB1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3D8A1B1-25A8-8013-21E6-7A61E2B876C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56E7E06-47BE-5870-E68E-703E1E3101E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23C589A-14DF-0A0E-589B-9A9EB6401F5A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CE3283C-25D8-BB84-4BA6-79055B037C90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FF9BE86C-FCCC-EA25-3A89-6B2679EBD2EF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4E4FF21-1EBC-936E-D938-116649685E23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7CA993F-1200-6DC0-A113-F80CFAECA5E5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5219F15-830A-544E-75BB-DA03451AD6F3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C2A354E-47BA-6B78-400E-8F2FC1C34C9A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3671B86-9FA2-C925-EF29-B219E2DB1A2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F3E219D-A7CD-AC99-01BA-386C8045361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D026D18-3710-2E50-D3C8-2C8148821543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1A59EF8A-61F3-7B58-E1AA-2B7C696BCA0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528B33B-EDEB-2B32-8EB5-DDA9D3EEE7D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251D818-FEA2-2EF1-43FE-CEF0010CE62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1DBA1B6-5C6B-7F21-1338-87313782C60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02B2F05C-66D3-336C-7EE0-7D0284E32AF1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72D0660-6C99-069C-9248-218E98094C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1" y="1752600"/>
            <a:ext cx="10715160" cy="358140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F6E25E89-D110-1178-5552-8A7C72AD1434}"/>
              </a:ext>
            </a:extLst>
          </p:cNvPr>
          <p:cNvSpPr txBox="1"/>
          <p:nvPr/>
        </p:nvSpPr>
        <p:spPr>
          <a:xfrm>
            <a:off x="1419310" y="5521297"/>
            <a:ext cx="9571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This necessitates a more nuanced graph convolution approach that delicately constructs layers to </a:t>
            </a:r>
            <a:r>
              <a:rPr lang="zh-CN" altLang="en-US" dirty="0">
                <a:solidFill>
                  <a:srgbClr val="FF0000"/>
                </a:solidFill>
              </a:rPr>
              <a:t>maintain a trade-off between high-order structure information and the embedding discrepancy issue</a:t>
            </a:r>
            <a:r>
              <a:rPr lang="zh-CN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854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1073023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4C6D48A-8FF8-18F2-4CB5-7B90B157AF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400" y="1627563"/>
            <a:ext cx="4724400" cy="518205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679CE16-BEB0-F1A0-D423-925EF7A29D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4181" y="2590800"/>
            <a:ext cx="62674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61275F7-CE2F-DBD9-72C7-75A9B2723C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3600" y="2231390"/>
            <a:ext cx="8124204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8D0A3CE-7A07-4A0B-DAE9-8B56100236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1823" y="1965594"/>
            <a:ext cx="6613147" cy="225557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3718C4B-FDF2-71CB-73A1-7B8887847B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6568" y="4357961"/>
            <a:ext cx="6124575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360D3-5941-09A9-F0FF-38F64F264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09B07D9-FAE7-D895-DD0A-81556E9145A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92E04DF-8D14-8487-E7AA-5BD216FFA15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283CE9F-4214-DF27-8439-557095D8B2C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99638FC-7A16-64DC-4FE3-8EAFF25BB7C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B7A000A-6776-6C16-6BD8-3DE85197507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92C0855-3993-F2DD-DD6C-140C6E703A0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708AB49-3C1B-6617-A4CF-51D2678A9E28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5B9FD6F-8555-53EA-9F75-6DF91A63E4D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0BD20A3-C1C3-46DF-C4F5-5C32ED7B6930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4805FB6E-6549-269B-ECDE-DC7616C75EB7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3E4CD70-DD93-AF91-4E73-D9B61A1D5874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3B3A143-9092-77EF-985E-8EC3EFB987D5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AD2BD4DB-1AF8-AB8D-FF8F-E0C89ABCBCAD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178606B-63B7-E0CD-455D-EADB3221FBB7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55A21B7-A25D-72A4-3709-26F10E18E9A9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D4967F4-C6F9-EB38-B772-FC6E5AFFAD4C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CC77AAE-909E-7DC4-BBF5-A7AA6463AF7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FFBC58E-1739-B472-8C08-C49C5F6C4C2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9C4C5DC-027B-215F-466E-FC131E7918E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DA59569-5099-C252-8639-670C935B90D5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40AE0C63-A9E0-9122-CB83-71EEAF41E6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800" y="1135018"/>
            <a:ext cx="8839200" cy="536161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7988027A-FCBB-B3D6-58E5-B038211062B9}"/>
              </a:ext>
            </a:extLst>
          </p:cNvPr>
          <p:cNvSpPr txBox="1"/>
          <p:nvPr/>
        </p:nvSpPr>
        <p:spPr>
          <a:xfrm>
            <a:off x="5029200" y="632042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over-smoothing</a:t>
            </a:r>
          </a:p>
        </p:txBody>
      </p:sp>
    </p:spTree>
    <p:extLst>
      <p:ext uri="{BB962C8B-B14F-4D97-AF65-F5344CB8AC3E}">
        <p14:creationId xmlns:p14="http://schemas.microsoft.com/office/powerpoint/2010/main" val="159148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8C64C-7687-3884-74E7-5C57BCC23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6B732FA-6182-7BD2-A669-3963E5C3CFB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68B69F9-2D46-732C-DE16-B75CDBEA417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5C2038A-E34F-B04B-4A18-E50A2DDCC17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13B31BA-DC4D-8274-09AF-00AFC89FDC8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FFD4336-C7B4-3F2A-34C3-E6A018038BC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55D085D-C1A1-1C42-5625-FDFA74BE5358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E9BB2D0-6AB3-B26E-516D-26FAEE39A63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3F7257B-D8E3-7241-8671-2CAC99DB3924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8487FAD-74A3-8F8A-6210-758097B84E2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53DA9E4-1485-CE70-D238-4EBDDE98957C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F5EB5D9-8361-830B-A9CF-8FA3FF67F9B3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8519953-9DEA-7E88-8519-4F5932BF49E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55A58E02-59AD-7544-B476-A3728F8930C0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836FC76-CC3A-C91B-2352-D00E37A718F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6D683C4-5E94-CDD8-EDFD-290A2A1E73D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D4DFA6B-BDE5-9229-7769-23BDA19313A3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477206CF-0D4D-EAE9-D0D7-45F2E231710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3709F49-FA68-C344-BCD6-56E0947AB9FB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D9A2B16-A7ED-A621-90FB-7E2916DE56B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10FBF15-577C-B575-BE5B-47C12B189B9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B69DF1C-B87D-3FDE-00A3-2829F2CA5AB2}"/>
              </a:ext>
            </a:extLst>
          </p:cNvPr>
          <p:cNvSpPr txBox="1"/>
          <p:nvPr/>
        </p:nvSpPr>
        <p:spPr>
          <a:xfrm>
            <a:off x="5029200" y="632042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over-smoothing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BE42060-5478-C949-320A-708659BE30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2099" y="1255158"/>
            <a:ext cx="9214457" cy="51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2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67EDD-4471-A97B-A0C9-E745B25A9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3083115-BBDB-DD9B-B961-FEEA972BBE5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6F5F5FA-FD5A-568E-FF0E-26CEA0D2A56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F11E65D-03A4-8066-7850-9DC98B25F36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A9790A6-64B6-E446-8592-751116011ED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8F943E6-DB3C-37A0-3A09-E0AB8DF3F26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EE491B6-3158-EC06-AD2E-2185AA9F3C05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9B26D3D-E420-97D3-5557-591E4F19260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69F1C87-3B7D-4948-D0E8-9100091F16C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E05FD21-56E0-4E3F-5FAF-67FA918A754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40F6E27A-A5C7-9910-EEEB-7BC9261EB3F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3B5F4B6-6B6C-5000-AE27-8FFEC3298F8F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77ABE2F-1795-D6C4-6F59-DCF60101AF1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79E9E01F-9FB6-C97A-C6D2-DEF474D2CB8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10E7C92-5DDB-F4A2-456D-95BC0298F96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119E369D-F3F0-DD00-A8AE-7AECB73D831F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0C394D4-9931-AFBE-F9B2-720186990B23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437E50FC-FBBE-210C-D989-CE3D3D391860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75D8AF0-7575-D337-005C-CFB01493AE1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6C4B069-5972-C829-8EFC-909912F3E85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C540473-066D-ECF4-D466-6033B8337538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11B2838B-BF8E-9E44-1989-F477912CC9C6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0FA78E7-B742-990F-45FE-439995D446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1" y="1752600"/>
            <a:ext cx="10715160" cy="358140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EBC0623B-4801-C373-8B4B-933E533C47B5}"/>
              </a:ext>
            </a:extLst>
          </p:cNvPr>
          <p:cNvSpPr txBox="1"/>
          <p:nvPr/>
        </p:nvSpPr>
        <p:spPr>
          <a:xfrm>
            <a:off x="1419310" y="5521297"/>
            <a:ext cx="9571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This necessitates a more nuanced graph convolution approach that delicately constructs layers to </a:t>
            </a:r>
            <a:r>
              <a:rPr lang="zh-CN" altLang="en-US" dirty="0">
                <a:solidFill>
                  <a:srgbClr val="FF0000"/>
                </a:solidFill>
              </a:rPr>
              <a:t>maintain a trade-off between high-order structure information and the embedding discrepancy issue</a:t>
            </a:r>
            <a:r>
              <a:rPr lang="zh-CN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435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01AE8-7E27-1A88-05FE-D672ABA5A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7C8EF35-43E9-6594-E29D-847849AEA69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2118BFB-0B77-C07F-1E1A-E30E365461D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A77F310-666D-4F53-4A6D-CEF3CBD86F3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34B34DF-22A6-BE25-7CAC-32247D273E3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AAFE766-7CDF-1F05-61E1-AF267B843591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EDA8ED8-EC1D-C018-7628-6D6C5D7A4E7A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C7E1BB1-CAB6-C39C-9145-D094B8BE4DA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D4B7076-A310-F53D-F3AE-0117F086AA1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ACA4D35-7099-978C-C6EF-A323D91EC7AC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B2C6D8E-B573-77B7-E69F-8CD8159EB01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5393856-C0EC-0D6E-AE14-EC766527BCCE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145E918-E44D-5CBF-211A-A668290D213A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791CB71-917E-6B23-E117-C7CBE156A0C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D13E104-470D-3B84-5C21-74807C94A75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B3C4C0C-42EA-E095-6428-9DA74F1D157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A7D2504-E101-60DF-C998-F0CF0D7478F4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4CDAF110-0E42-C48C-9635-52E150E773CB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0E98161-A772-A11D-043E-5517EC6166AF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6C87252-059A-3457-D515-D56EF30BDD4E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34D99C2-5279-4267-D40C-402F6FF530D9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BEA0734-9992-1B3D-418F-C82FC64886DD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2C896E8-B1CF-51ED-99C4-B19A6BD3DE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04" y="1664922"/>
            <a:ext cx="8770996" cy="3754123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83B87BF-B16A-CD60-B65C-70721DB06EAA}"/>
              </a:ext>
            </a:extLst>
          </p:cNvPr>
          <p:cNvSpPr txBox="1"/>
          <p:nvPr/>
        </p:nvSpPr>
        <p:spPr>
          <a:xfrm>
            <a:off x="1390650" y="5405735"/>
            <a:ext cx="9505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dirty="0"/>
              <a:t>Furthermore, these results underscore that the improved performance of graph-based RecSys primarily arises from the graph convolution after training, which prompts a thorough </a:t>
            </a:r>
            <a:r>
              <a:rPr lang="zh-CN" altLang="en-US" dirty="0">
                <a:solidFill>
                  <a:srgbClr val="FF0000"/>
                </a:solidFill>
              </a:rPr>
              <a:t>reconsideration of the necessity of the graph convolution during the training phase</a:t>
            </a:r>
            <a:r>
              <a:rPr lang="zh-CN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67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0B420-24C7-6431-553A-2D53D4104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40A786-C87F-B222-D597-71B445EB3F7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59EB1B6-2CD8-7B8B-9E1F-A3E45FFBCEB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3615E57-5E2D-E21A-AAA9-0E9D0C5638E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66EA55C-EC54-C6F9-63D1-D08C991A367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34C196F-CF65-A164-C03E-C68B4DAD1E3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3180524-3178-A200-CDCA-571685B258B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8922660-F133-DB5A-25AC-7B31ED32047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859F5AF-D176-3078-ED3C-FED6C4A3B05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934FCBA-D1E1-E8EF-AB34-4DB326572155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28BF5961-D12C-C81F-793B-27B1A1A5680F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60ABC9A-BDF1-277F-4E5B-9D77E6F77FEE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5848694-C502-8785-BD0B-D74A8877A2C6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55FCEDA-7159-BCBA-BFDF-3C68A19165AA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976AC38-75B2-036C-85F9-13358BCA733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395271F-5219-48D0-E559-9F2895BB6DE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F5A1C60-60F1-8FC5-59A1-0A85AA8E6C1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9023FAFC-0FFB-ACC0-611C-4B1E618C1CBB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78AFF10-18DA-1132-DF37-C3B1FA50033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A887C20-346B-D713-37E5-F9EC027EF16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5DD1D60-EAD6-F3B2-45FD-6988AD1E1A45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D55AD878-F788-0BC2-74F8-CE87875B5D28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C74E573-AA9B-7987-12FC-BA51438846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39" y="1634795"/>
            <a:ext cx="6705600" cy="29000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E0F862F-97EB-A451-F910-E26FCE4FD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5600" y="4534870"/>
            <a:ext cx="6019800" cy="214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1236306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Framework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CF196E6-2DB1-6A3B-C656-E8BC179C27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7" y="2047605"/>
            <a:ext cx="11882538" cy="26464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47211-9DE9-2F84-F169-2BCDECFCB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796BD0D-2E3C-7D64-8CB2-97276178909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26FD359-53A3-84C3-682F-2FD18812C33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AC7868E-4F45-D4FA-C385-AF58237E85E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175F43B-ABA1-A075-055D-E44C8E5347A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F9DAD27-5E09-7290-8B5B-0EB8B43600A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79470EF-9C13-70D5-E28F-3F0C9C0DE43A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05B522D-9789-1D81-FFE9-F8C2892506F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602A6BA-D90A-E6CA-4992-384DEAEC93A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E24369D-7946-C9BF-9930-754382E5445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4B89D292-0275-1BF1-D0AF-6D809771FA4C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53590CB-250F-C710-05E1-D9F05E37A5C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F30252A-0D21-2B98-FD37-A1C1AF63B233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6023EC7A-EBC2-4131-AA10-A29D2B4DAB0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3A073BD-DA6F-5B19-4D49-4A14311FDF4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3BEB617-92FB-FD7F-CB6A-C0B30C57DF2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A4B374F-A6CC-81B9-B8F5-A7955181A24A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84BB9E85-2915-6ABE-4AD6-BCBA5A3DE8D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0E82743-6864-6E8D-3A15-A0268655B107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1B5E32E-2ABE-828A-5E69-24795440F4A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DB9D0030-941B-A4DF-443C-4F9ADFBD8A19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6E2F047-FAEB-C67F-ECDF-DE8E930CD0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6081" y="1101021"/>
            <a:ext cx="6697780" cy="523906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E20927FA-FE55-6971-6DC0-FEF1AA4AE0B2}"/>
              </a:ext>
            </a:extLst>
          </p:cNvPr>
          <p:cNvSpPr txBox="1"/>
          <p:nvPr/>
        </p:nvSpPr>
        <p:spPr>
          <a:xfrm>
            <a:off x="5067299" y="626068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Self-Loop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62629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1071</Words>
  <Application>Microsoft Office PowerPoint</Application>
  <PresentationFormat>宽屏</PresentationFormat>
  <Paragraphs>330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bobo _</cp:lastModifiedBy>
  <cp:revision>339</cp:revision>
  <dcterms:created xsi:type="dcterms:W3CDTF">2023-09-17T03:47:00Z</dcterms:created>
  <dcterms:modified xsi:type="dcterms:W3CDTF">2024-10-25T10:56:07Z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